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notesMasterIdLst>
    <p:notesMasterId r:id="rId27"/>
  </p:notesMasterIdLst>
  <p:sldSz cx="14630400" cy="8229600"/>
  <p:notesSz cx="8229600" cy="14630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notesMaster" Target="notesMasters/notesMaster1.xml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2-1.png"/><Relationship Id="rId2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ASTER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4" Type="http://schemas.openxmlformats.org/officeDocument/2006/relationships/image" Target="../media/image-1-4.png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image" Target="../media/image-11-2.png"/><Relationship Id="rId3" Type="http://schemas.openxmlformats.org/officeDocument/2006/relationships/image" Target="../media/image-11-3.png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image" Target="../media/image-12-2.png"/><Relationship Id="rId3" Type="http://schemas.openxmlformats.org/officeDocument/2006/relationships/image" Target="../media/image-12-3.png"/><Relationship Id="rId4" Type="http://schemas.openxmlformats.org/officeDocument/2006/relationships/image" Target="../media/image-12-4.png"/><Relationship Id="rId5" Type="http://schemas.openxmlformats.org/officeDocument/2006/relationships/image" Target="../media/image-12-5.png"/><Relationship Id="rId6" Type="http://schemas.openxmlformats.org/officeDocument/2006/relationships/slideLayout" Target="../slideLayouts/slideLayout2.xml"/><Relationship Id="rId7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png"/><Relationship Id="rId2" Type="http://schemas.openxmlformats.org/officeDocument/2006/relationships/image" Target="../media/image-13-2.png"/><Relationship Id="rId3" Type="http://schemas.openxmlformats.org/officeDocument/2006/relationships/image" Target="../media/image-13-3.png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-1.png"/><Relationship Id="rId2" Type="http://schemas.openxmlformats.org/officeDocument/2006/relationships/image" Target="../media/image-14-2.png"/><Relationship Id="rId3" Type="http://schemas.openxmlformats.org/officeDocument/2006/relationships/image" Target="../media/image-14-3.png"/><Relationship Id="rId4" Type="http://schemas.openxmlformats.org/officeDocument/2006/relationships/image" Target="../media/image-14-4.png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5-1.png"/><Relationship Id="rId2" Type="http://schemas.openxmlformats.org/officeDocument/2006/relationships/image" Target="../media/image-15-2.png"/><Relationship Id="rId3" Type="http://schemas.openxmlformats.org/officeDocument/2006/relationships/image" Target="../media/image-15-3.png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6-1.png"/><Relationship Id="rId2" Type="http://schemas.openxmlformats.org/officeDocument/2006/relationships/image" Target="../media/image-16-2.png"/><Relationship Id="rId3" Type="http://schemas.openxmlformats.org/officeDocument/2006/relationships/image" Target="../media/image-16-3.png"/><Relationship Id="rId4" Type="http://schemas.openxmlformats.org/officeDocument/2006/relationships/image" Target="../media/image-16-4.png"/><Relationship Id="rId5" Type="http://schemas.openxmlformats.org/officeDocument/2006/relationships/image" Target="../media/image-16-5.png"/><Relationship Id="rId6" Type="http://schemas.openxmlformats.org/officeDocument/2006/relationships/slideLayout" Target="../slideLayouts/slideLayout2.xml"/><Relationship Id="rId7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7-1.png"/><Relationship Id="rId2" Type="http://schemas.openxmlformats.org/officeDocument/2006/relationships/image" Target="../media/image-17-2.png"/><Relationship Id="rId3" Type="http://schemas.openxmlformats.org/officeDocument/2006/relationships/image" Target="../media/image-17-3.png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8-1.png"/><Relationship Id="rId2" Type="http://schemas.openxmlformats.org/officeDocument/2006/relationships/image" Target="../media/image-18-2.png"/><Relationship Id="rId3" Type="http://schemas.openxmlformats.org/officeDocument/2006/relationships/image" Target="../media/image-18-3.png"/><Relationship Id="rId4" Type="http://schemas.openxmlformats.org/officeDocument/2006/relationships/image" Target="../media/image-18-4.png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9-1.png"/><Relationship Id="rId2" Type="http://schemas.openxmlformats.org/officeDocument/2006/relationships/image" Target="../media/image-19-2.png"/><Relationship Id="rId3" Type="http://schemas.openxmlformats.org/officeDocument/2006/relationships/image" Target="../media/image-19-3.png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0-1.png"/><Relationship Id="rId2" Type="http://schemas.openxmlformats.org/officeDocument/2006/relationships/image" Target="../media/image-20-2.png"/><Relationship Id="rId3" Type="http://schemas.openxmlformats.org/officeDocument/2006/relationships/image" Target="../media/image-20-3.png"/><Relationship Id="rId4" Type="http://schemas.openxmlformats.org/officeDocument/2006/relationships/image" Target="../media/image-20-4.png"/><Relationship Id="rId5" Type="http://schemas.openxmlformats.org/officeDocument/2006/relationships/image" Target="../media/image-20-5.png"/><Relationship Id="rId6" Type="http://schemas.openxmlformats.org/officeDocument/2006/relationships/image" Target="../media/image-20-6.png"/><Relationship Id="rId7" Type="http://schemas.openxmlformats.org/officeDocument/2006/relationships/slideLayout" Target="../slideLayouts/slideLayout2.xml"/><Relationship Id="rId8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1-1.png"/><Relationship Id="rId2" Type="http://schemas.openxmlformats.org/officeDocument/2006/relationships/image" Target="../media/image-21-2.png"/><Relationship Id="rId3" Type="http://schemas.openxmlformats.org/officeDocument/2006/relationships/image" Target="../media/image-21-3.png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2-1.png"/><Relationship Id="rId2" Type="http://schemas.openxmlformats.org/officeDocument/2006/relationships/image" Target="../media/image-22-2.png"/><Relationship Id="rId3" Type="http://schemas.openxmlformats.org/officeDocument/2006/relationships/image" Target="../media/image-22-3.png"/><Relationship Id="rId4" Type="http://schemas.openxmlformats.org/officeDocument/2006/relationships/image" Target="../media/image-22-4.png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3-1.png"/><Relationship Id="rId2" Type="http://schemas.openxmlformats.org/officeDocument/2006/relationships/image" Target="../media/image-23-2.png"/><Relationship Id="rId3" Type="http://schemas.openxmlformats.org/officeDocument/2006/relationships/image" Target="../media/image-23-3.png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4-1.png"/><Relationship Id="rId2" Type="http://schemas.openxmlformats.org/officeDocument/2006/relationships/image" Target="../media/image-24-2.png"/><Relationship Id="rId3" Type="http://schemas.openxmlformats.org/officeDocument/2006/relationships/image" Target="../media/image-24-3.png"/><Relationship Id="rId4" Type="http://schemas.openxmlformats.org/officeDocument/2006/relationships/image" Target="../media/image-24-4.png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5-1.png"/><Relationship Id="rId2" Type="http://schemas.openxmlformats.org/officeDocument/2006/relationships/image" Target="../media/image-25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2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slideLayout" Target="../slideLayouts/slideLayout2.xml"/><Relationship Id="rId7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6" Type="http://schemas.openxmlformats.org/officeDocument/2006/relationships/image" Target="../media/image-8-6.png"/><Relationship Id="rId7" Type="http://schemas.openxmlformats.org/officeDocument/2006/relationships/image" Target="../media/image-8-7.png"/><Relationship Id="rId8" Type="http://schemas.openxmlformats.org/officeDocument/2006/relationships/slideLayout" Target="../slideLayouts/slideLayout2.xml"/><Relationship Id="rId9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2807208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104" y="4736592"/>
            <a:ext cx="12984480" cy="36576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104" y="5029200"/>
            <a:ext cx="475488" cy="667512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1417320" y="5029200"/>
            <a:ext cx="3090672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3250"/>
              </a:lnSpc>
              <a:buNone/>
            </a:pPr>
            <a:r>
              <a:rPr lang="en-US" sz="2320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Author: Shimu Begum</a:t>
            </a:r>
            <a:endParaRPr lang="en-US" sz="2320" dirty="0"/>
          </a:p>
        </p:txBody>
      </p:sp>
      <p:sp>
        <p:nvSpPr>
          <p:cNvPr id="7" name="Text 1"/>
          <p:cNvSpPr/>
          <p:nvPr/>
        </p:nvSpPr>
        <p:spPr>
          <a:xfrm>
            <a:off x="1417320" y="5449824"/>
            <a:ext cx="3090672" cy="25603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390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Created with Pi</a:t>
            </a:r>
            <a:endParaRPr lang="en-US" sz="1390" dirty="0"/>
          </a:p>
        </p:txBody>
      </p:sp>
      <p:sp>
        <p:nvSpPr>
          <p:cNvPr id="8" name="Text 2"/>
          <p:cNvSpPr/>
          <p:nvPr/>
        </p:nvSpPr>
        <p:spPr>
          <a:xfrm>
            <a:off x="832104" y="3456432"/>
            <a:ext cx="12984480" cy="102412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8010"/>
              </a:lnSpc>
              <a:buNone/>
            </a:pPr>
            <a:r>
              <a:rPr lang="en-US" sz="6410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AI Course Final Project</a:t>
            </a:r>
            <a:endParaRPr lang="en-US" sz="641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571232" y="4325112"/>
            <a:ext cx="5989320" cy="33832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850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Beam Search</a:t>
            </a:r>
            <a:endParaRPr lang="en-US" sz="1850" dirty="0"/>
          </a:p>
        </p:txBody>
      </p:sp>
      <p:sp>
        <p:nvSpPr>
          <p:cNvPr id="5" name="Text 1"/>
          <p:cNvSpPr/>
          <p:nvPr/>
        </p:nvSpPr>
        <p:spPr>
          <a:xfrm>
            <a:off x="7571232" y="3730752"/>
            <a:ext cx="5989320" cy="33832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850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IDS (Iterative Deepening Search)</a:t>
            </a:r>
            <a:endParaRPr lang="en-US" sz="1850" dirty="0"/>
          </a:p>
        </p:txBody>
      </p:sp>
      <p:sp>
        <p:nvSpPr>
          <p:cNvPr id="6" name="Text 2"/>
          <p:cNvSpPr/>
          <p:nvPr/>
        </p:nvSpPr>
        <p:spPr>
          <a:xfrm>
            <a:off x="1078992" y="3730752"/>
            <a:ext cx="5989320" cy="33832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850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DLS (Depth-Limited Search)</a:t>
            </a:r>
            <a:endParaRPr lang="en-US" sz="1850" dirty="0"/>
          </a:p>
        </p:txBody>
      </p:sp>
      <p:sp>
        <p:nvSpPr>
          <p:cNvPr id="7" name="Text 3"/>
          <p:cNvSpPr/>
          <p:nvPr/>
        </p:nvSpPr>
        <p:spPr>
          <a:xfrm>
            <a:off x="1078992" y="3136392"/>
            <a:ext cx="5989320" cy="33832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850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BFS (Breadth-First Search)</a:t>
            </a:r>
            <a:endParaRPr lang="en-US" sz="1850" dirty="0"/>
          </a:p>
        </p:txBody>
      </p:sp>
      <p:sp>
        <p:nvSpPr>
          <p:cNvPr id="8" name="Text 4"/>
          <p:cNvSpPr/>
          <p:nvPr/>
        </p:nvSpPr>
        <p:spPr>
          <a:xfrm>
            <a:off x="1078992" y="4919472"/>
            <a:ext cx="5989320" cy="33832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850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Bidirectional Search</a:t>
            </a:r>
            <a:endParaRPr lang="en-US" sz="1850" dirty="0"/>
          </a:p>
        </p:txBody>
      </p:sp>
      <p:sp>
        <p:nvSpPr>
          <p:cNvPr id="9" name="Text 5"/>
          <p:cNvSpPr/>
          <p:nvPr/>
        </p:nvSpPr>
        <p:spPr>
          <a:xfrm>
            <a:off x="7571232" y="5513832"/>
            <a:ext cx="5989320" cy="33832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850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Alpha-Beta Pruning</a:t>
            </a:r>
            <a:endParaRPr lang="en-US" sz="1850" dirty="0"/>
          </a:p>
        </p:txBody>
      </p:sp>
      <p:sp>
        <p:nvSpPr>
          <p:cNvPr id="10" name="Text 6"/>
          <p:cNvSpPr/>
          <p:nvPr/>
        </p:nvSpPr>
        <p:spPr>
          <a:xfrm>
            <a:off x="7571232" y="4919472"/>
            <a:ext cx="5989320" cy="33832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850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AND-OR Graphs</a:t>
            </a:r>
            <a:endParaRPr lang="en-US" sz="1850" dirty="0"/>
          </a:p>
        </p:txBody>
      </p:sp>
      <p:sp>
        <p:nvSpPr>
          <p:cNvPr id="11" name="Text 7"/>
          <p:cNvSpPr/>
          <p:nvPr/>
        </p:nvSpPr>
        <p:spPr>
          <a:xfrm>
            <a:off x="1078992" y="5513832"/>
            <a:ext cx="5989320" cy="33832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850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Minimax</a:t>
            </a:r>
            <a:endParaRPr lang="en-US" sz="1850" dirty="0"/>
          </a:p>
        </p:txBody>
      </p:sp>
      <p:sp>
        <p:nvSpPr>
          <p:cNvPr id="12" name="Text 8"/>
          <p:cNvSpPr/>
          <p:nvPr/>
        </p:nvSpPr>
        <p:spPr>
          <a:xfrm>
            <a:off x="832104" y="1993392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640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Algorithms Implemented (Lab Task)</a:t>
            </a:r>
            <a:endParaRPr lang="en-US" sz="4640" dirty="0"/>
          </a:p>
        </p:txBody>
      </p:sp>
      <p:sp>
        <p:nvSpPr>
          <p:cNvPr id="13" name="Text 9"/>
          <p:cNvSpPr/>
          <p:nvPr/>
        </p:nvSpPr>
        <p:spPr>
          <a:xfrm>
            <a:off x="7571232" y="3136392"/>
            <a:ext cx="5989320" cy="33832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850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DFS (Depth-First Search)</a:t>
            </a:r>
            <a:endParaRPr lang="en-US" sz="1850" dirty="0"/>
          </a:p>
        </p:txBody>
      </p:sp>
      <p:sp>
        <p:nvSpPr>
          <p:cNvPr id="14" name="Text 10"/>
          <p:cNvSpPr/>
          <p:nvPr/>
        </p:nvSpPr>
        <p:spPr>
          <a:xfrm>
            <a:off x="1078992" y="4325112"/>
            <a:ext cx="5989320" cy="33832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850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Best First Search</a:t>
            </a:r>
            <a:endParaRPr lang="en-US" sz="18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104" y="6181344"/>
            <a:ext cx="12984480" cy="36576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832104" y="1234440"/>
            <a:ext cx="12984480" cy="22128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7410"/>
              </a:lnSpc>
              <a:buNone/>
            </a:pPr>
            <a:r>
              <a:rPr lang="en-US" sz="13930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05</a:t>
            </a:r>
            <a:endParaRPr lang="en-US" sz="13930" dirty="0"/>
          </a:p>
        </p:txBody>
      </p:sp>
      <p:sp>
        <p:nvSpPr>
          <p:cNvPr id="6" name="Text 1"/>
          <p:cNvSpPr/>
          <p:nvPr/>
        </p:nvSpPr>
        <p:spPr>
          <a:xfrm>
            <a:off x="832104" y="4901184"/>
            <a:ext cx="12984480" cy="102412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r" indent="0" marL="0">
              <a:lnSpc>
                <a:spcPts val="8010"/>
              </a:lnSpc>
              <a:buNone/>
            </a:pPr>
            <a:r>
              <a:rPr lang="en-US" sz="6410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AI Game - Chess</a:t>
            </a:r>
            <a:endParaRPr lang="en-US" sz="6410" dirty="0"/>
          </a:p>
        </p:txBody>
      </p:sp>
      <p:sp>
        <p:nvSpPr>
          <p:cNvPr id="7" name="Text 2"/>
          <p:cNvSpPr/>
          <p:nvPr/>
        </p:nvSpPr>
        <p:spPr>
          <a:xfrm>
            <a:off x="832104" y="6483096"/>
            <a:ext cx="12984480" cy="26517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080"/>
              </a:lnSpc>
              <a:buNone/>
            </a:pPr>
            <a:r>
              <a:rPr lang="en-US" sz="1480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 </a:t>
            </a:r>
            <a:endParaRPr lang="en-US" sz="1480" dirty="0"/>
          </a:p>
        </p:txBody>
      </p:sp>
      <p:sp>
        <p:nvSpPr>
          <p:cNvPr id="8" name="Text 3"/>
          <p:cNvSpPr/>
          <p:nvPr/>
        </p:nvSpPr>
        <p:spPr>
          <a:xfrm>
            <a:off x="832104" y="3712464"/>
            <a:ext cx="12984480" cy="33832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600"/>
              </a:lnSpc>
              <a:buNone/>
            </a:pPr>
            <a:endParaRPr lang="en-US" sz="1850" dirty="0"/>
          </a:p>
        </p:txBody>
      </p:sp>
      <p:sp>
        <p:nvSpPr>
          <p:cNvPr id="9" name="Text 4"/>
          <p:cNvSpPr/>
          <p:nvPr/>
        </p:nvSpPr>
        <p:spPr>
          <a:xfrm>
            <a:off x="832104" y="4306824"/>
            <a:ext cx="12984480" cy="33832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600"/>
              </a:lnSpc>
              <a:buNone/>
            </a:pPr>
            <a:endParaRPr lang="en-US" sz="18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2807208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7800" y="4700016"/>
            <a:ext cx="457200" cy="493776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83496" y="4700016"/>
            <a:ext cx="457200" cy="493776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248" y="4700016"/>
            <a:ext cx="457200" cy="493776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5422392" y="4727448"/>
            <a:ext cx="173736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2780"/>
              </a:lnSpc>
              <a:buNone/>
            </a:pPr>
            <a:r>
              <a:rPr lang="en-US" sz="2320" dirty="0">
                <a:solidFill>
                  <a:srgbClr val="FFFFFF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2</a:t>
            </a:r>
            <a:endParaRPr lang="en-US" sz="2320" dirty="0"/>
          </a:p>
        </p:txBody>
      </p:sp>
      <p:sp>
        <p:nvSpPr>
          <p:cNvPr id="8" name="Text 1"/>
          <p:cNvSpPr/>
          <p:nvPr/>
        </p:nvSpPr>
        <p:spPr>
          <a:xfrm>
            <a:off x="9848088" y="4727448"/>
            <a:ext cx="173736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2780"/>
              </a:lnSpc>
              <a:buNone/>
            </a:pPr>
            <a:r>
              <a:rPr lang="en-US" sz="2320" dirty="0">
                <a:solidFill>
                  <a:srgbClr val="FFFFFF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3</a:t>
            </a:r>
            <a:endParaRPr lang="en-US" sz="2320" dirty="0"/>
          </a:p>
        </p:txBody>
      </p:sp>
      <p:sp>
        <p:nvSpPr>
          <p:cNvPr id="9" name="Text 2"/>
          <p:cNvSpPr/>
          <p:nvPr/>
        </p:nvSpPr>
        <p:spPr>
          <a:xfrm>
            <a:off x="832104" y="3456432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640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AI Game - Chess</a:t>
            </a:r>
            <a:endParaRPr lang="en-US" sz="4640" dirty="0"/>
          </a:p>
        </p:txBody>
      </p:sp>
      <p:sp>
        <p:nvSpPr>
          <p:cNvPr id="10" name="Text 3"/>
          <p:cNvSpPr/>
          <p:nvPr/>
        </p:nvSpPr>
        <p:spPr>
          <a:xfrm>
            <a:off x="1609344" y="4736592"/>
            <a:ext cx="3337560" cy="6675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850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Two-player game with AI opponent</a:t>
            </a:r>
            <a:endParaRPr lang="en-US" sz="1850" dirty="0"/>
          </a:p>
        </p:txBody>
      </p:sp>
      <p:sp>
        <p:nvSpPr>
          <p:cNvPr id="11" name="Text 4"/>
          <p:cNvSpPr/>
          <p:nvPr/>
        </p:nvSpPr>
        <p:spPr>
          <a:xfrm>
            <a:off x="10460736" y="4736592"/>
            <a:ext cx="3337560" cy="6675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850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Developed using Python and Pygame</a:t>
            </a:r>
            <a:endParaRPr lang="en-US" sz="1850" dirty="0"/>
          </a:p>
        </p:txBody>
      </p:sp>
      <p:sp>
        <p:nvSpPr>
          <p:cNvPr id="12" name="Text 5"/>
          <p:cNvSpPr/>
          <p:nvPr/>
        </p:nvSpPr>
        <p:spPr>
          <a:xfrm>
            <a:off x="6035040" y="4736592"/>
            <a:ext cx="3337560" cy="6675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850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Algorithm used: Minimax with Alpha-Beta Pruning</a:t>
            </a:r>
            <a:endParaRPr lang="en-US" sz="1850" dirty="0"/>
          </a:p>
        </p:txBody>
      </p:sp>
      <p:sp>
        <p:nvSpPr>
          <p:cNvPr id="13" name="Text 6"/>
          <p:cNvSpPr/>
          <p:nvPr/>
        </p:nvSpPr>
        <p:spPr>
          <a:xfrm>
            <a:off x="996696" y="4727448"/>
            <a:ext cx="173736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2780"/>
              </a:lnSpc>
              <a:buNone/>
            </a:pPr>
            <a:r>
              <a:rPr lang="en-US" sz="2320" dirty="0">
                <a:solidFill>
                  <a:srgbClr val="FFFFFF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1</a:t>
            </a:r>
            <a:endParaRPr lang="en-US" sz="232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104" y="6181344"/>
            <a:ext cx="12984480" cy="36576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832104" y="4306824"/>
            <a:ext cx="12984480" cy="33832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600"/>
              </a:lnSpc>
              <a:buNone/>
            </a:pPr>
            <a:endParaRPr lang="en-US" sz="1850" dirty="0"/>
          </a:p>
        </p:txBody>
      </p:sp>
      <p:sp>
        <p:nvSpPr>
          <p:cNvPr id="6" name="Text 1"/>
          <p:cNvSpPr/>
          <p:nvPr/>
        </p:nvSpPr>
        <p:spPr>
          <a:xfrm>
            <a:off x="832104" y="4901184"/>
            <a:ext cx="12984480" cy="102412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r" indent="0" marL="0">
              <a:lnSpc>
                <a:spcPts val="8010"/>
              </a:lnSpc>
              <a:buNone/>
            </a:pPr>
            <a:r>
              <a:rPr lang="en-US" sz="6410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AI Game - Snake</a:t>
            </a:r>
            <a:endParaRPr lang="en-US" sz="6410" dirty="0"/>
          </a:p>
        </p:txBody>
      </p:sp>
      <p:sp>
        <p:nvSpPr>
          <p:cNvPr id="7" name="Text 2"/>
          <p:cNvSpPr/>
          <p:nvPr/>
        </p:nvSpPr>
        <p:spPr>
          <a:xfrm>
            <a:off x="832104" y="1234440"/>
            <a:ext cx="12984480" cy="22128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7410"/>
              </a:lnSpc>
              <a:buNone/>
            </a:pPr>
            <a:r>
              <a:rPr lang="en-US" sz="13930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06</a:t>
            </a:r>
            <a:endParaRPr lang="en-US" sz="13930" dirty="0"/>
          </a:p>
        </p:txBody>
      </p:sp>
      <p:sp>
        <p:nvSpPr>
          <p:cNvPr id="8" name="Text 3"/>
          <p:cNvSpPr/>
          <p:nvPr/>
        </p:nvSpPr>
        <p:spPr>
          <a:xfrm>
            <a:off x="832104" y="6483096"/>
            <a:ext cx="12984480" cy="26517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080"/>
              </a:lnSpc>
              <a:buNone/>
            </a:pPr>
            <a:r>
              <a:rPr lang="en-US" sz="1480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 </a:t>
            </a:r>
            <a:endParaRPr lang="en-US" sz="1480" dirty="0"/>
          </a:p>
        </p:txBody>
      </p:sp>
      <p:sp>
        <p:nvSpPr>
          <p:cNvPr id="9" name="Text 4"/>
          <p:cNvSpPr/>
          <p:nvPr/>
        </p:nvSpPr>
        <p:spPr>
          <a:xfrm>
            <a:off x="832104" y="3712464"/>
            <a:ext cx="12984480" cy="33832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600"/>
              </a:lnSpc>
              <a:buNone/>
            </a:pPr>
            <a:endParaRPr lang="en-US" sz="185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8272" y="3767328"/>
            <a:ext cx="1152144" cy="11521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1448" y="3767328"/>
            <a:ext cx="868680" cy="1152144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92256" y="3767328"/>
            <a:ext cx="1152144" cy="1152144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960120" y="5148072"/>
            <a:ext cx="3831336" cy="33832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1850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Classic snake game</a:t>
            </a:r>
            <a:endParaRPr lang="en-US" sz="1850" dirty="0"/>
          </a:p>
        </p:txBody>
      </p:sp>
      <p:sp>
        <p:nvSpPr>
          <p:cNvPr id="7" name="Text 1"/>
          <p:cNvSpPr/>
          <p:nvPr/>
        </p:nvSpPr>
        <p:spPr>
          <a:xfrm>
            <a:off x="5404104" y="5148072"/>
            <a:ext cx="3831336" cy="33832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1850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Logic-based AI path movement</a:t>
            </a:r>
            <a:endParaRPr lang="en-US" sz="1850" dirty="0"/>
          </a:p>
        </p:txBody>
      </p:sp>
      <p:sp>
        <p:nvSpPr>
          <p:cNvPr id="8" name="Text 2"/>
          <p:cNvSpPr/>
          <p:nvPr/>
        </p:nvSpPr>
        <p:spPr>
          <a:xfrm>
            <a:off x="832104" y="2633472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640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AI Game - Snake</a:t>
            </a:r>
            <a:endParaRPr lang="en-US" sz="4640" dirty="0"/>
          </a:p>
        </p:txBody>
      </p:sp>
      <p:sp>
        <p:nvSpPr>
          <p:cNvPr id="9" name="Text 3"/>
          <p:cNvSpPr/>
          <p:nvPr/>
        </p:nvSpPr>
        <p:spPr>
          <a:xfrm>
            <a:off x="9848088" y="5148072"/>
            <a:ext cx="3831336" cy="33832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1850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Developed using Python</a:t>
            </a:r>
            <a:endParaRPr lang="en-US" sz="185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104" y="6181344"/>
            <a:ext cx="12984480" cy="36576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832104" y="4306824"/>
            <a:ext cx="12984480" cy="33832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600"/>
              </a:lnSpc>
              <a:buNone/>
            </a:pPr>
            <a:endParaRPr lang="en-US" sz="1850" dirty="0"/>
          </a:p>
        </p:txBody>
      </p:sp>
      <p:sp>
        <p:nvSpPr>
          <p:cNvPr id="6" name="Text 1"/>
          <p:cNvSpPr/>
          <p:nvPr/>
        </p:nvSpPr>
        <p:spPr>
          <a:xfrm>
            <a:off x="832104" y="3712464"/>
            <a:ext cx="12984480" cy="33832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600"/>
              </a:lnSpc>
              <a:buNone/>
            </a:pPr>
            <a:endParaRPr lang="en-US" sz="1850" dirty="0"/>
          </a:p>
        </p:txBody>
      </p:sp>
      <p:sp>
        <p:nvSpPr>
          <p:cNvPr id="7" name="Text 2"/>
          <p:cNvSpPr/>
          <p:nvPr/>
        </p:nvSpPr>
        <p:spPr>
          <a:xfrm>
            <a:off x="832104" y="1234440"/>
            <a:ext cx="12984480" cy="22128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7410"/>
              </a:lnSpc>
              <a:buNone/>
            </a:pPr>
            <a:r>
              <a:rPr lang="en-US" sz="13930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07</a:t>
            </a:r>
            <a:endParaRPr lang="en-US" sz="13930" dirty="0"/>
          </a:p>
        </p:txBody>
      </p:sp>
      <p:sp>
        <p:nvSpPr>
          <p:cNvPr id="8" name="Text 3"/>
          <p:cNvSpPr/>
          <p:nvPr/>
        </p:nvSpPr>
        <p:spPr>
          <a:xfrm>
            <a:off x="832104" y="4901184"/>
            <a:ext cx="12984480" cy="102412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r" indent="0" marL="0">
              <a:lnSpc>
                <a:spcPts val="8010"/>
              </a:lnSpc>
              <a:buNone/>
            </a:pPr>
            <a:r>
              <a:rPr lang="en-US" sz="6410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AI Game - Tic Tac Toe</a:t>
            </a:r>
            <a:endParaRPr lang="en-US" sz="6410" dirty="0"/>
          </a:p>
        </p:txBody>
      </p:sp>
      <p:sp>
        <p:nvSpPr>
          <p:cNvPr id="9" name="Text 4"/>
          <p:cNvSpPr/>
          <p:nvPr/>
        </p:nvSpPr>
        <p:spPr>
          <a:xfrm>
            <a:off x="832104" y="6483096"/>
            <a:ext cx="12984480" cy="26517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080"/>
              </a:lnSpc>
              <a:buNone/>
            </a:pPr>
            <a:r>
              <a:rPr lang="en-US" sz="1480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 </a:t>
            </a:r>
            <a:endParaRPr lang="en-US" sz="148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6064" y="0"/>
            <a:ext cx="4974336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248" y="3328416"/>
            <a:ext cx="457200" cy="493776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248" y="4361688"/>
            <a:ext cx="457200" cy="493776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248" y="5394960"/>
            <a:ext cx="457200" cy="493776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1609344" y="5431536"/>
            <a:ext cx="7214616" cy="33832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850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Detects win, lose or draw automatically</a:t>
            </a:r>
            <a:endParaRPr lang="en-US" sz="1850" dirty="0"/>
          </a:p>
        </p:txBody>
      </p:sp>
      <p:sp>
        <p:nvSpPr>
          <p:cNvPr id="8" name="Text 1"/>
          <p:cNvSpPr/>
          <p:nvPr/>
        </p:nvSpPr>
        <p:spPr>
          <a:xfrm>
            <a:off x="1609344" y="3364992"/>
            <a:ext cx="7214616" cy="33832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850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Human vs Computer</a:t>
            </a:r>
            <a:endParaRPr lang="en-US" sz="1850" dirty="0"/>
          </a:p>
        </p:txBody>
      </p:sp>
      <p:sp>
        <p:nvSpPr>
          <p:cNvPr id="9" name="Text 2"/>
          <p:cNvSpPr/>
          <p:nvPr/>
        </p:nvSpPr>
        <p:spPr>
          <a:xfrm>
            <a:off x="996696" y="3355848"/>
            <a:ext cx="173736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2780"/>
              </a:lnSpc>
              <a:buNone/>
            </a:pPr>
            <a:r>
              <a:rPr lang="en-US" sz="2320" dirty="0">
                <a:solidFill>
                  <a:srgbClr val="FFFFFF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1</a:t>
            </a:r>
            <a:endParaRPr lang="en-US" sz="2320" dirty="0"/>
          </a:p>
        </p:txBody>
      </p:sp>
      <p:sp>
        <p:nvSpPr>
          <p:cNvPr id="10" name="Text 3"/>
          <p:cNvSpPr/>
          <p:nvPr/>
        </p:nvSpPr>
        <p:spPr>
          <a:xfrm>
            <a:off x="832104" y="2084832"/>
            <a:ext cx="8010144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640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AI Game - Tic Tac Toe</a:t>
            </a:r>
            <a:endParaRPr lang="en-US" sz="4640" dirty="0"/>
          </a:p>
        </p:txBody>
      </p:sp>
      <p:sp>
        <p:nvSpPr>
          <p:cNvPr id="11" name="Text 4"/>
          <p:cNvSpPr/>
          <p:nvPr/>
        </p:nvSpPr>
        <p:spPr>
          <a:xfrm>
            <a:off x="996696" y="4389120"/>
            <a:ext cx="173736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2780"/>
              </a:lnSpc>
              <a:buNone/>
            </a:pPr>
            <a:r>
              <a:rPr lang="en-US" sz="2320" dirty="0">
                <a:solidFill>
                  <a:srgbClr val="FFFFFF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2</a:t>
            </a:r>
            <a:endParaRPr lang="en-US" sz="2320" dirty="0"/>
          </a:p>
        </p:txBody>
      </p:sp>
      <p:sp>
        <p:nvSpPr>
          <p:cNvPr id="12" name="Text 5"/>
          <p:cNvSpPr/>
          <p:nvPr/>
        </p:nvSpPr>
        <p:spPr>
          <a:xfrm>
            <a:off x="996696" y="5422392"/>
            <a:ext cx="173736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2780"/>
              </a:lnSpc>
              <a:buNone/>
            </a:pPr>
            <a:r>
              <a:rPr lang="en-US" sz="2320" dirty="0">
                <a:solidFill>
                  <a:srgbClr val="FFFFFF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3</a:t>
            </a:r>
            <a:endParaRPr lang="en-US" sz="2320" dirty="0"/>
          </a:p>
        </p:txBody>
      </p:sp>
      <p:sp>
        <p:nvSpPr>
          <p:cNvPr id="13" name="Text 6"/>
          <p:cNvSpPr/>
          <p:nvPr/>
        </p:nvSpPr>
        <p:spPr>
          <a:xfrm>
            <a:off x="1609344" y="4398264"/>
            <a:ext cx="7214616" cy="33832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850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Algorithm: Minimax</a:t>
            </a:r>
            <a:endParaRPr lang="en-US" sz="185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104" y="6181344"/>
            <a:ext cx="12984480" cy="36576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832104" y="6483096"/>
            <a:ext cx="12984480" cy="26517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080"/>
              </a:lnSpc>
              <a:buNone/>
            </a:pPr>
            <a:r>
              <a:rPr lang="en-US" sz="1480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 </a:t>
            </a:r>
            <a:endParaRPr lang="en-US" sz="1480" dirty="0"/>
          </a:p>
        </p:txBody>
      </p:sp>
      <p:sp>
        <p:nvSpPr>
          <p:cNvPr id="6" name="Text 1"/>
          <p:cNvSpPr/>
          <p:nvPr/>
        </p:nvSpPr>
        <p:spPr>
          <a:xfrm>
            <a:off x="832104" y="3712464"/>
            <a:ext cx="12984480" cy="33832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600"/>
              </a:lnSpc>
              <a:buNone/>
            </a:pPr>
            <a:endParaRPr lang="en-US" sz="1850" dirty="0"/>
          </a:p>
        </p:txBody>
      </p:sp>
      <p:sp>
        <p:nvSpPr>
          <p:cNvPr id="7" name="Text 2"/>
          <p:cNvSpPr/>
          <p:nvPr/>
        </p:nvSpPr>
        <p:spPr>
          <a:xfrm>
            <a:off x="832104" y="1234440"/>
            <a:ext cx="12984480" cy="22128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7410"/>
              </a:lnSpc>
              <a:buNone/>
            </a:pPr>
            <a:r>
              <a:rPr lang="en-US" sz="13930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08</a:t>
            </a:r>
            <a:endParaRPr lang="en-US" sz="13930" dirty="0"/>
          </a:p>
        </p:txBody>
      </p:sp>
      <p:sp>
        <p:nvSpPr>
          <p:cNvPr id="8" name="Text 3"/>
          <p:cNvSpPr/>
          <p:nvPr/>
        </p:nvSpPr>
        <p:spPr>
          <a:xfrm>
            <a:off x="832104" y="4901184"/>
            <a:ext cx="12984480" cy="102412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r" indent="0" marL="0">
              <a:lnSpc>
                <a:spcPts val="8010"/>
              </a:lnSpc>
              <a:buNone/>
            </a:pPr>
            <a:r>
              <a:rPr lang="en-US" sz="6410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Tools Used</a:t>
            </a:r>
            <a:endParaRPr lang="en-US" sz="6410" dirty="0"/>
          </a:p>
        </p:txBody>
      </p:sp>
      <p:sp>
        <p:nvSpPr>
          <p:cNvPr id="9" name="Text 4"/>
          <p:cNvSpPr/>
          <p:nvPr/>
        </p:nvSpPr>
        <p:spPr>
          <a:xfrm>
            <a:off x="832104" y="4306824"/>
            <a:ext cx="12984480" cy="33832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600"/>
              </a:lnSpc>
              <a:buNone/>
            </a:pPr>
            <a:endParaRPr lang="en-US" sz="185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8272" y="3602736"/>
            <a:ext cx="1152144" cy="11521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5408" y="3602736"/>
            <a:ext cx="1005840" cy="1152144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4288" y="3602736"/>
            <a:ext cx="1152144" cy="1152144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832104" y="2468880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640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Tools Used</a:t>
            </a:r>
            <a:endParaRPr lang="en-US" sz="4640" dirty="0"/>
          </a:p>
        </p:txBody>
      </p:sp>
      <p:sp>
        <p:nvSpPr>
          <p:cNvPr id="7" name="Text 1"/>
          <p:cNvSpPr/>
          <p:nvPr/>
        </p:nvSpPr>
        <p:spPr>
          <a:xfrm>
            <a:off x="5404104" y="4983480"/>
            <a:ext cx="3831336" cy="6675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1850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Presentation designed with: AI support (ChatGPT/Tome)</a:t>
            </a:r>
            <a:endParaRPr lang="en-US" sz="1850" dirty="0"/>
          </a:p>
        </p:txBody>
      </p:sp>
      <p:sp>
        <p:nvSpPr>
          <p:cNvPr id="8" name="Text 2"/>
          <p:cNvSpPr/>
          <p:nvPr/>
        </p:nvSpPr>
        <p:spPr>
          <a:xfrm>
            <a:off x="960120" y="4983480"/>
            <a:ext cx="3831336" cy="33832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1850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Video created using: Pictory.ai</a:t>
            </a:r>
            <a:endParaRPr lang="en-US" sz="1850" dirty="0"/>
          </a:p>
        </p:txBody>
      </p:sp>
      <p:sp>
        <p:nvSpPr>
          <p:cNvPr id="9" name="Text 3"/>
          <p:cNvSpPr/>
          <p:nvPr/>
        </p:nvSpPr>
        <p:spPr>
          <a:xfrm>
            <a:off x="9848088" y="4983480"/>
            <a:ext cx="3831336" cy="6675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1850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Documentation: README written using ChatGPT</a:t>
            </a:r>
            <a:endParaRPr lang="en-US" sz="185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104" y="6181344"/>
            <a:ext cx="12984480" cy="36576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832104" y="3712464"/>
            <a:ext cx="12984480" cy="33832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600"/>
              </a:lnSpc>
              <a:buNone/>
            </a:pPr>
            <a:endParaRPr lang="en-US" sz="1850" dirty="0"/>
          </a:p>
        </p:txBody>
      </p:sp>
      <p:sp>
        <p:nvSpPr>
          <p:cNvPr id="6" name="Text 1"/>
          <p:cNvSpPr/>
          <p:nvPr/>
        </p:nvSpPr>
        <p:spPr>
          <a:xfrm>
            <a:off x="832104" y="4306824"/>
            <a:ext cx="12984480" cy="33832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600"/>
              </a:lnSpc>
              <a:buNone/>
            </a:pPr>
            <a:endParaRPr lang="en-US" sz="1850" dirty="0"/>
          </a:p>
        </p:txBody>
      </p:sp>
      <p:sp>
        <p:nvSpPr>
          <p:cNvPr id="7" name="Text 2"/>
          <p:cNvSpPr/>
          <p:nvPr/>
        </p:nvSpPr>
        <p:spPr>
          <a:xfrm>
            <a:off x="832104" y="4901184"/>
            <a:ext cx="12984480" cy="102412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r" indent="0" marL="0">
              <a:lnSpc>
                <a:spcPts val="8010"/>
              </a:lnSpc>
              <a:buNone/>
            </a:pPr>
            <a:r>
              <a:rPr lang="en-US" sz="6410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What I Learned</a:t>
            </a:r>
            <a:endParaRPr lang="en-US" sz="6410" dirty="0"/>
          </a:p>
        </p:txBody>
      </p:sp>
      <p:sp>
        <p:nvSpPr>
          <p:cNvPr id="8" name="Text 3"/>
          <p:cNvSpPr/>
          <p:nvPr/>
        </p:nvSpPr>
        <p:spPr>
          <a:xfrm>
            <a:off x="832104" y="1234440"/>
            <a:ext cx="12984480" cy="22128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7410"/>
              </a:lnSpc>
              <a:buNone/>
            </a:pPr>
            <a:r>
              <a:rPr lang="en-US" sz="13930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09</a:t>
            </a:r>
            <a:endParaRPr lang="en-US" sz="13930" dirty="0"/>
          </a:p>
        </p:txBody>
      </p:sp>
      <p:sp>
        <p:nvSpPr>
          <p:cNvPr id="9" name="Text 4"/>
          <p:cNvSpPr/>
          <p:nvPr/>
        </p:nvSpPr>
        <p:spPr>
          <a:xfrm>
            <a:off x="832104" y="6483096"/>
            <a:ext cx="12984480" cy="26517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080"/>
              </a:lnSpc>
              <a:buNone/>
            </a:pPr>
            <a:r>
              <a:rPr lang="en-US" sz="1480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 </a:t>
            </a:r>
            <a:endParaRPr lang="en-US" sz="148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571232" y="5394960"/>
            <a:ext cx="5989320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10. Supervisor &amp; Acknowledgment</a:t>
            </a:r>
            <a:endParaRPr lang="en-US" sz="2320" dirty="0"/>
          </a:p>
        </p:txBody>
      </p:sp>
      <p:sp>
        <p:nvSpPr>
          <p:cNvPr id="5" name="Text 1"/>
          <p:cNvSpPr/>
          <p:nvPr/>
        </p:nvSpPr>
        <p:spPr>
          <a:xfrm>
            <a:off x="1078992" y="3493008"/>
            <a:ext cx="5989320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3. Theory Topics Covered</a:t>
            </a:r>
            <a:endParaRPr lang="en-US" sz="2320" dirty="0"/>
          </a:p>
        </p:txBody>
      </p:sp>
      <p:sp>
        <p:nvSpPr>
          <p:cNvPr id="6" name="Text 2"/>
          <p:cNvSpPr/>
          <p:nvPr/>
        </p:nvSpPr>
        <p:spPr>
          <a:xfrm>
            <a:off x="7571232" y="4123944"/>
            <a:ext cx="5989320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6. AI Game - Snake</a:t>
            </a:r>
            <a:endParaRPr lang="en-US" sz="2320" dirty="0"/>
          </a:p>
        </p:txBody>
      </p:sp>
      <p:sp>
        <p:nvSpPr>
          <p:cNvPr id="7" name="Text 3"/>
          <p:cNvSpPr/>
          <p:nvPr/>
        </p:nvSpPr>
        <p:spPr>
          <a:xfrm>
            <a:off x="1078992" y="4123944"/>
            <a:ext cx="5989320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5. AI Game - Chess</a:t>
            </a:r>
            <a:endParaRPr lang="en-US" sz="2320" dirty="0"/>
          </a:p>
        </p:txBody>
      </p:sp>
      <p:sp>
        <p:nvSpPr>
          <p:cNvPr id="8" name="Text 4"/>
          <p:cNvSpPr/>
          <p:nvPr/>
        </p:nvSpPr>
        <p:spPr>
          <a:xfrm>
            <a:off x="1078992" y="2862072"/>
            <a:ext cx="5989320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1. Introduction</a:t>
            </a:r>
            <a:endParaRPr lang="en-US" sz="2320" dirty="0"/>
          </a:p>
        </p:txBody>
      </p:sp>
      <p:sp>
        <p:nvSpPr>
          <p:cNvPr id="9" name="Text 5"/>
          <p:cNvSpPr/>
          <p:nvPr/>
        </p:nvSpPr>
        <p:spPr>
          <a:xfrm>
            <a:off x="1078992" y="6035040"/>
            <a:ext cx="5989320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11. Thank You!</a:t>
            </a:r>
            <a:endParaRPr lang="en-US" sz="2320" dirty="0"/>
          </a:p>
        </p:txBody>
      </p:sp>
      <p:sp>
        <p:nvSpPr>
          <p:cNvPr id="10" name="Text 6"/>
          <p:cNvSpPr/>
          <p:nvPr/>
        </p:nvSpPr>
        <p:spPr>
          <a:xfrm>
            <a:off x="832104" y="1444752"/>
            <a:ext cx="12984480" cy="102412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8010"/>
              </a:lnSpc>
              <a:buNone/>
            </a:pPr>
            <a:r>
              <a:rPr lang="en-US" sz="6410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CONTENTS</a:t>
            </a:r>
            <a:endParaRPr lang="en-US" sz="6410" dirty="0"/>
          </a:p>
        </p:txBody>
      </p:sp>
      <p:sp>
        <p:nvSpPr>
          <p:cNvPr id="11" name="Text 7"/>
          <p:cNvSpPr/>
          <p:nvPr/>
        </p:nvSpPr>
        <p:spPr>
          <a:xfrm>
            <a:off x="7571232" y="2862072"/>
            <a:ext cx="5989320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2. Course Objectives</a:t>
            </a:r>
            <a:endParaRPr lang="en-US" sz="2320" dirty="0"/>
          </a:p>
        </p:txBody>
      </p:sp>
      <p:sp>
        <p:nvSpPr>
          <p:cNvPr id="12" name="Text 8"/>
          <p:cNvSpPr/>
          <p:nvPr/>
        </p:nvSpPr>
        <p:spPr>
          <a:xfrm>
            <a:off x="7571232" y="4764024"/>
            <a:ext cx="5989320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8. Tools Used</a:t>
            </a:r>
            <a:endParaRPr lang="en-US" sz="2320" dirty="0"/>
          </a:p>
        </p:txBody>
      </p:sp>
      <p:sp>
        <p:nvSpPr>
          <p:cNvPr id="13" name="Text 9"/>
          <p:cNvSpPr/>
          <p:nvPr/>
        </p:nvSpPr>
        <p:spPr>
          <a:xfrm>
            <a:off x="1078992" y="4764024"/>
            <a:ext cx="5989320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7. AI Game - Tic Tac Toe</a:t>
            </a:r>
            <a:endParaRPr lang="en-US" sz="2320" dirty="0"/>
          </a:p>
        </p:txBody>
      </p:sp>
      <p:sp>
        <p:nvSpPr>
          <p:cNvPr id="14" name="Text 10"/>
          <p:cNvSpPr/>
          <p:nvPr/>
        </p:nvSpPr>
        <p:spPr>
          <a:xfrm>
            <a:off x="1078992" y="5394960"/>
            <a:ext cx="5989320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9. What I Learned</a:t>
            </a:r>
            <a:endParaRPr lang="en-US" sz="2320" dirty="0"/>
          </a:p>
        </p:txBody>
      </p:sp>
      <p:sp>
        <p:nvSpPr>
          <p:cNvPr id="15" name="Text 11"/>
          <p:cNvSpPr/>
          <p:nvPr/>
        </p:nvSpPr>
        <p:spPr>
          <a:xfrm>
            <a:off x="7571232" y="3493008"/>
            <a:ext cx="5989320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4. Algorithms Implemented (Lab Task)</a:t>
            </a:r>
            <a:endParaRPr lang="en-US" sz="232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2807208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248" y="4700016"/>
            <a:ext cx="457200" cy="493776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248" y="5733288"/>
            <a:ext cx="457200" cy="493776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0648" y="4700016"/>
            <a:ext cx="457200" cy="493776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70648" y="5733288"/>
            <a:ext cx="457200" cy="493776"/>
          </a:xfrm>
          <a:prstGeom prst="rect">
            <a:avLst/>
          </a:prstGeom>
        </p:spPr>
      </p:pic>
      <p:sp>
        <p:nvSpPr>
          <p:cNvPr id="8" name="Text 0"/>
          <p:cNvSpPr/>
          <p:nvPr/>
        </p:nvSpPr>
        <p:spPr>
          <a:xfrm>
            <a:off x="8247888" y="5769864"/>
            <a:ext cx="5550408" cy="33832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850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Improved coding and communication skills</a:t>
            </a:r>
            <a:endParaRPr lang="en-US" sz="1850" dirty="0"/>
          </a:p>
        </p:txBody>
      </p:sp>
      <p:sp>
        <p:nvSpPr>
          <p:cNvPr id="9" name="Text 1"/>
          <p:cNvSpPr/>
          <p:nvPr/>
        </p:nvSpPr>
        <p:spPr>
          <a:xfrm>
            <a:off x="8247888" y="4736592"/>
            <a:ext cx="5550408" cy="33832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850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Building game logic with AI</a:t>
            </a:r>
            <a:endParaRPr lang="en-US" sz="1850" dirty="0"/>
          </a:p>
        </p:txBody>
      </p:sp>
      <p:sp>
        <p:nvSpPr>
          <p:cNvPr id="10" name="Text 2"/>
          <p:cNvSpPr/>
          <p:nvPr/>
        </p:nvSpPr>
        <p:spPr>
          <a:xfrm>
            <a:off x="996696" y="4727448"/>
            <a:ext cx="173736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2780"/>
              </a:lnSpc>
              <a:buNone/>
            </a:pPr>
            <a:r>
              <a:rPr lang="en-US" sz="2320" dirty="0">
                <a:solidFill>
                  <a:srgbClr val="FFFFFF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1</a:t>
            </a:r>
            <a:endParaRPr lang="en-US" sz="2320" dirty="0"/>
          </a:p>
        </p:txBody>
      </p:sp>
      <p:sp>
        <p:nvSpPr>
          <p:cNvPr id="11" name="Text 3"/>
          <p:cNvSpPr/>
          <p:nvPr/>
        </p:nvSpPr>
        <p:spPr>
          <a:xfrm>
            <a:off x="832104" y="3456432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640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What I Learned</a:t>
            </a:r>
            <a:endParaRPr lang="en-US" sz="4640" dirty="0"/>
          </a:p>
        </p:txBody>
      </p:sp>
      <p:sp>
        <p:nvSpPr>
          <p:cNvPr id="12" name="Text 4"/>
          <p:cNvSpPr/>
          <p:nvPr/>
        </p:nvSpPr>
        <p:spPr>
          <a:xfrm>
            <a:off x="1609344" y="4736592"/>
            <a:ext cx="5550408" cy="33832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850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Practical understanding of AI algorithms</a:t>
            </a:r>
            <a:endParaRPr lang="en-US" sz="1850" dirty="0"/>
          </a:p>
        </p:txBody>
      </p:sp>
      <p:sp>
        <p:nvSpPr>
          <p:cNvPr id="13" name="Text 5"/>
          <p:cNvSpPr/>
          <p:nvPr/>
        </p:nvSpPr>
        <p:spPr>
          <a:xfrm>
            <a:off x="996696" y="5760720"/>
            <a:ext cx="173736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2780"/>
              </a:lnSpc>
              <a:buNone/>
            </a:pPr>
            <a:r>
              <a:rPr lang="en-US" sz="2320" dirty="0">
                <a:solidFill>
                  <a:srgbClr val="FFFFFF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3</a:t>
            </a:r>
            <a:endParaRPr lang="en-US" sz="2320" dirty="0"/>
          </a:p>
        </p:txBody>
      </p:sp>
      <p:sp>
        <p:nvSpPr>
          <p:cNvPr id="14" name="Text 6"/>
          <p:cNvSpPr/>
          <p:nvPr/>
        </p:nvSpPr>
        <p:spPr>
          <a:xfrm>
            <a:off x="7635240" y="4727448"/>
            <a:ext cx="173736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2780"/>
              </a:lnSpc>
              <a:buNone/>
            </a:pPr>
            <a:r>
              <a:rPr lang="en-US" sz="2320" dirty="0">
                <a:solidFill>
                  <a:srgbClr val="FFFFFF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2</a:t>
            </a:r>
            <a:endParaRPr lang="en-US" sz="2320" dirty="0"/>
          </a:p>
        </p:txBody>
      </p:sp>
      <p:sp>
        <p:nvSpPr>
          <p:cNvPr id="15" name="Text 7"/>
          <p:cNvSpPr/>
          <p:nvPr/>
        </p:nvSpPr>
        <p:spPr>
          <a:xfrm>
            <a:off x="7635240" y="5760720"/>
            <a:ext cx="173736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2780"/>
              </a:lnSpc>
              <a:buNone/>
            </a:pPr>
            <a:r>
              <a:rPr lang="en-US" sz="2320" dirty="0">
                <a:solidFill>
                  <a:srgbClr val="FFFFFF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4</a:t>
            </a:r>
            <a:endParaRPr lang="en-US" sz="2320" dirty="0"/>
          </a:p>
        </p:txBody>
      </p:sp>
      <p:sp>
        <p:nvSpPr>
          <p:cNvPr id="16" name="Text 8"/>
          <p:cNvSpPr/>
          <p:nvPr/>
        </p:nvSpPr>
        <p:spPr>
          <a:xfrm>
            <a:off x="1609344" y="5769864"/>
            <a:ext cx="5550408" cy="6675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850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Using AI tools for documentation and presentation</a:t>
            </a:r>
            <a:endParaRPr lang="en-US" sz="185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104" y="6181344"/>
            <a:ext cx="12984480" cy="36576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832104" y="4306824"/>
            <a:ext cx="12984480" cy="33832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600"/>
              </a:lnSpc>
              <a:buNone/>
            </a:pPr>
            <a:endParaRPr lang="en-US" sz="1850" dirty="0"/>
          </a:p>
        </p:txBody>
      </p:sp>
      <p:sp>
        <p:nvSpPr>
          <p:cNvPr id="6" name="Text 1"/>
          <p:cNvSpPr/>
          <p:nvPr/>
        </p:nvSpPr>
        <p:spPr>
          <a:xfrm>
            <a:off x="832104" y="3712464"/>
            <a:ext cx="12984480" cy="33832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600"/>
              </a:lnSpc>
              <a:buNone/>
            </a:pPr>
            <a:endParaRPr lang="en-US" sz="1850" dirty="0"/>
          </a:p>
        </p:txBody>
      </p:sp>
      <p:sp>
        <p:nvSpPr>
          <p:cNvPr id="7" name="Text 2"/>
          <p:cNvSpPr/>
          <p:nvPr/>
        </p:nvSpPr>
        <p:spPr>
          <a:xfrm>
            <a:off x="832104" y="1234440"/>
            <a:ext cx="12984480" cy="22128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7410"/>
              </a:lnSpc>
              <a:buNone/>
            </a:pPr>
            <a:r>
              <a:rPr lang="en-US" sz="13930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10</a:t>
            </a:r>
            <a:endParaRPr lang="en-US" sz="13930" dirty="0"/>
          </a:p>
        </p:txBody>
      </p:sp>
      <p:sp>
        <p:nvSpPr>
          <p:cNvPr id="8" name="Text 3"/>
          <p:cNvSpPr/>
          <p:nvPr/>
        </p:nvSpPr>
        <p:spPr>
          <a:xfrm>
            <a:off x="832104" y="4901184"/>
            <a:ext cx="12984480" cy="102412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r" indent="0" marL="0">
              <a:lnSpc>
                <a:spcPts val="8010"/>
              </a:lnSpc>
              <a:buNone/>
            </a:pPr>
            <a:r>
              <a:rPr lang="en-US" sz="6410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Supervisor &amp; Acknowledgment</a:t>
            </a:r>
            <a:endParaRPr lang="en-US" sz="6410" dirty="0"/>
          </a:p>
        </p:txBody>
      </p:sp>
      <p:sp>
        <p:nvSpPr>
          <p:cNvPr id="9" name="Text 4"/>
          <p:cNvSpPr/>
          <p:nvPr/>
        </p:nvSpPr>
        <p:spPr>
          <a:xfrm>
            <a:off x="832104" y="6483096"/>
            <a:ext cx="12984480" cy="26517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080"/>
              </a:lnSpc>
              <a:buNone/>
            </a:pPr>
            <a:r>
              <a:rPr lang="en-US" sz="1480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 </a:t>
            </a:r>
            <a:endParaRPr lang="en-US" sz="148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8272" y="3602736"/>
            <a:ext cx="1152144" cy="11521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2256" y="3602736"/>
            <a:ext cx="1152144" cy="1152144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7440" y="3602736"/>
            <a:ext cx="1005840" cy="1152144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832104" y="2468880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640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Supervisor &amp; Acknowledgment</a:t>
            </a:r>
            <a:endParaRPr lang="en-US" sz="4640" dirty="0"/>
          </a:p>
        </p:txBody>
      </p:sp>
      <p:sp>
        <p:nvSpPr>
          <p:cNvPr id="7" name="Text 1"/>
          <p:cNvSpPr/>
          <p:nvPr/>
        </p:nvSpPr>
        <p:spPr>
          <a:xfrm>
            <a:off x="960120" y="4983480"/>
            <a:ext cx="3831336" cy="6675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1850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Supervisor: Mr. Razorshi Prozzwal Talukder</a:t>
            </a:r>
            <a:endParaRPr lang="en-US" sz="1850" dirty="0"/>
          </a:p>
        </p:txBody>
      </p:sp>
      <p:sp>
        <p:nvSpPr>
          <p:cNvPr id="8" name="Text 2"/>
          <p:cNvSpPr/>
          <p:nvPr/>
        </p:nvSpPr>
        <p:spPr>
          <a:xfrm>
            <a:off x="5404104" y="4983480"/>
            <a:ext cx="3831336" cy="6675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1850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Special thanks to my teacher and university</a:t>
            </a:r>
            <a:endParaRPr lang="en-US" sz="1850" dirty="0"/>
          </a:p>
        </p:txBody>
      </p:sp>
      <p:sp>
        <p:nvSpPr>
          <p:cNvPr id="9" name="Text 3"/>
          <p:cNvSpPr/>
          <p:nvPr/>
        </p:nvSpPr>
        <p:spPr>
          <a:xfrm>
            <a:off x="9848088" y="4983480"/>
            <a:ext cx="3831336" cy="6675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1850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Grateful for AI tools that helped enhance this project</a:t>
            </a:r>
            <a:endParaRPr lang="en-US" sz="185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104" y="6181344"/>
            <a:ext cx="12984480" cy="36576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832104" y="6483096"/>
            <a:ext cx="12984480" cy="26517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080"/>
              </a:lnSpc>
              <a:buNone/>
            </a:pPr>
            <a:r>
              <a:rPr lang="en-US" sz="1480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 </a:t>
            </a:r>
            <a:endParaRPr lang="en-US" sz="1480" dirty="0"/>
          </a:p>
        </p:txBody>
      </p:sp>
      <p:sp>
        <p:nvSpPr>
          <p:cNvPr id="6" name="Text 1"/>
          <p:cNvSpPr/>
          <p:nvPr/>
        </p:nvSpPr>
        <p:spPr>
          <a:xfrm>
            <a:off x="832104" y="3712464"/>
            <a:ext cx="12984480" cy="33832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600"/>
              </a:lnSpc>
              <a:buNone/>
            </a:pPr>
            <a:endParaRPr lang="en-US" sz="1850" dirty="0"/>
          </a:p>
        </p:txBody>
      </p:sp>
      <p:sp>
        <p:nvSpPr>
          <p:cNvPr id="7" name="Text 2"/>
          <p:cNvSpPr/>
          <p:nvPr/>
        </p:nvSpPr>
        <p:spPr>
          <a:xfrm>
            <a:off x="832104" y="4901184"/>
            <a:ext cx="12984480" cy="102412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r" indent="0" marL="0">
              <a:lnSpc>
                <a:spcPts val="8010"/>
              </a:lnSpc>
              <a:buNone/>
            </a:pPr>
            <a:r>
              <a:rPr lang="en-US" sz="6410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Thank You!</a:t>
            </a:r>
            <a:endParaRPr lang="en-US" sz="6410" dirty="0"/>
          </a:p>
        </p:txBody>
      </p:sp>
      <p:sp>
        <p:nvSpPr>
          <p:cNvPr id="8" name="Text 3"/>
          <p:cNvSpPr/>
          <p:nvPr/>
        </p:nvSpPr>
        <p:spPr>
          <a:xfrm>
            <a:off x="832104" y="1234440"/>
            <a:ext cx="12984480" cy="22128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7410"/>
              </a:lnSpc>
              <a:buNone/>
            </a:pPr>
            <a:r>
              <a:rPr lang="en-US" sz="13930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11</a:t>
            </a:r>
            <a:endParaRPr lang="en-US" sz="13930" dirty="0"/>
          </a:p>
        </p:txBody>
      </p:sp>
      <p:sp>
        <p:nvSpPr>
          <p:cNvPr id="9" name="Text 4"/>
          <p:cNvSpPr/>
          <p:nvPr/>
        </p:nvSpPr>
        <p:spPr>
          <a:xfrm>
            <a:off x="832104" y="4306824"/>
            <a:ext cx="12984480" cy="33832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600"/>
              </a:lnSpc>
              <a:buNone/>
            </a:pPr>
            <a:endParaRPr lang="en-US" sz="185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6064" y="0"/>
            <a:ext cx="4974336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248" y="4882896"/>
            <a:ext cx="457200" cy="493776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248" y="3849624"/>
            <a:ext cx="457200" cy="493776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996696" y="4910328"/>
            <a:ext cx="173736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2780"/>
              </a:lnSpc>
              <a:buNone/>
            </a:pPr>
            <a:r>
              <a:rPr lang="en-US" sz="2320" dirty="0">
                <a:solidFill>
                  <a:srgbClr val="FFFFFF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2</a:t>
            </a:r>
            <a:endParaRPr lang="en-US" sz="2320" dirty="0"/>
          </a:p>
        </p:txBody>
      </p:sp>
      <p:sp>
        <p:nvSpPr>
          <p:cNvPr id="7" name="Text 1"/>
          <p:cNvSpPr/>
          <p:nvPr/>
        </p:nvSpPr>
        <p:spPr>
          <a:xfrm>
            <a:off x="832104" y="2606040"/>
            <a:ext cx="8010144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640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Thank You!</a:t>
            </a:r>
            <a:endParaRPr lang="en-US" sz="4640" dirty="0"/>
          </a:p>
        </p:txBody>
      </p:sp>
      <p:sp>
        <p:nvSpPr>
          <p:cNvPr id="8" name="Text 2"/>
          <p:cNvSpPr/>
          <p:nvPr/>
        </p:nvSpPr>
        <p:spPr>
          <a:xfrm>
            <a:off x="1609344" y="3886200"/>
            <a:ext cx="7214616" cy="33832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850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GitHub Repository: github.com/shimu615/AI-Course</a:t>
            </a:r>
            <a:endParaRPr lang="en-US" sz="1850" dirty="0"/>
          </a:p>
        </p:txBody>
      </p:sp>
      <p:sp>
        <p:nvSpPr>
          <p:cNvPr id="9" name="Text 3"/>
          <p:cNvSpPr/>
          <p:nvPr/>
        </p:nvSpPr>
        <p:spPr>
          <a:xfrm>
            <a:off x="996696" y="3877056"/>
            <a:ext cx="173736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2780"/>
              </a:lnSpc>
              <a:buNone/>
            </a:pPr>
            <a:r>
              <a:rPr lang="en-US" sz="2320" dirty="0">
                <a:solidFill>
                  <a:srgbClr val="FFFFFF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1</a:t>
            </a:r>
            <a:endParaRPr lang="en-US" sz="2320" dirty="0"/>
          </a:p>
        </p:txBody>
      </p:sp>
      <p:sp>
        <p:nvSpPr>
          <p:cNvPr id="10" name="Text 4"/>
          <p:cNvSpPr/>
          <p:nvPr/>
        </p:nvSpPr>
        <p:spPr>
          <a:xfrm>
            <a:off x="1609344" y="4919472"/>
            <a:ext cx="7214616" cy="33832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850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Feel free to explore the code, games, and documentation.</a:t>
            </a:r>
            <a:endParaRPr lang="en-US" sz="1850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32104" y="3474720"/>
            <a:ext cx="12984480" cy="102412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8010"/>
              </a:lnSpc>
              <a:buNone/>
            </a:pPr>
            <a:r>
              <a:rPr lang="en-US" sz="6410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Thank You</a:t>
            </a:r>
            <a:endParaRPr lang="en-US" sz="641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104" y="6181344"/>
            <a:ext cx="12984480" cy="36576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832104" y="6483096"/>
            <a:ext cx="12984480" cy="26517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080"/>
              </a:lnSpc>
              <a:buNone/>
            </a:pPr>
            <a:r>
              <a:rPr lang="en-US" sz="1480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 </a:t>
            </a:r>
            <a:endParaRPr lang="en-US" sz="1480" dirty="0"/>
          </a:p>
        </p:txBody>
      </p:sp>
      <p:sp>
        <p:nvSpPr>
          <p:cNvPr id="6" name="Text 1"/>
          <p:cNvSpPr/>
          <p:nvPr/>
        </p:nvSpPr>
        <p:spPr>
          <a:xfrm>
            <a:off x="832104" y="4901184"/>
            <a:ext cx="12984480" cy="102412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r" indent="0" marL="0">
              <a:lnSpc>
                <a:spcPts val="8010"/>
              </a:lnSpc>
              <a:buNone/>
            </a:pPr>
            <a:r>
              <a:rPr lang="en-US" sz="6410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Introduction</a:t>
            </a:r>
            <a:endParaRPr lang="en-US" sz="6410" dirty="0"/>
          </a:p>
        </p:txBody>
      </p:sp>
      <p:sp>
        <p:nvSpPr>
          <p:cNvPr id="7" name="Text 2"/>
          <p:cNvSpPr/>
          <p:nvPr/>
        </p:nvSpPr>
        <p:spPr>
          <a:xfrm>
            <a:off x="832104" y="1234440"/>
            <a:ext cx="12984480" cy="22128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7410"/>
              </a:lnSpc>
              <a:buNone/>
            </a:pPr>
            <a:r>
              <a:rPr lang="en-US" sz="13930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01</a:t>
            </a:r>
            <a:endParaRPr lang="en-US" sz="13930" dirty="0"/>
          </a:p>
        </p:txBody>
      </p:sp>
      <p:sp>
        <p:nvSpPr>
          <p:cNvPr id="8" name="Text 3"/>
          <p:cNvSpPr/>
          <p:nvPr/>
        </p:nvSpPr>
        <p:spPr>
          <a:xfrm>
            <a:off x="832104" y="3712464"/>
            <a:ext cx="12984480" cy="33832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600"/>
              </a:lnSpc>
              <a:buNone/>
            </a:pPr>
            <a:endParaRPr lang="en-US" sz="1850" dirty="0"/>
          </a:p>
        </p:txBody>
      </p:sp>
      <p:sp>
        <p:nvSpPr>
          <p:cNvPr id="9" name="Text 4"/>
          <p:cNvSpPr/>
          <p:nvPr/>
        </p:nvSpPr>
        <p:spPr>
          <a:xfrm>
            <a:off x="832104" y="4306824"/>
            <a:ext cx="12984480" cy="33832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600"/>
              </a:lnSpc>
              <a:buNone/>
            </a:pPr>
            <a:endParaRPr lang="en-US" sz="18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6064" y="0"/>
            <a:ext cx="4974336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248" y="3090672"/>
            <a:ext cx="457200" cy="493776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248" y="4334256"/>
            <a:ext cx="457200" cy="493776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1609344" y="5321808"/>
            <a:ext cx="7214616" cy="33832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850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    • Game development</a:t>
            </a:r>
            <a:endParaRPr lang="en-US" sz="1850" dirty="0"/>
          </a:p>
        </p:txBody>
      </p:sp>
      <p:sp>
        <p:nvSpPr>
          <p:cNvPr id="7" name="Text 1"/>
          <p:cNvSpPr/>
          <p:nvPr/>
        </p:nvSpPr>
        <p:spPr>
          <a:xfrm>
            <a:off x="996696" y="3118104"/>
            <a:ext cx="173736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2780"/>
              </a:lnSpc>
              <a:buNone/>
            </a:pPr>
            <a:r>
              <a:rPr lang="en-US" sz="2320" dirty="0">
                <a:solidFill>
                  <a:srgbClr val="FFFFFF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1</a:t>
            </a:r>
            <a:endParaRPr lang="en-US" sz="2320" dirty="0"/>
          </a:p>
        </p:txBody>
      </p:sp>
      <p:sp>
        <p:nvSpPr>
          <p:cNvPr id="8" name="Text 2"/>
          <p:cNvSpPr/>
          <p:nvPr/>
        </p:nvSpPr>
        <p:spPr>
          <a:xfrm>
            <a:off x="996696" y="4361688"/>
            <a:ext cx="173736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2780"/>
              </a:lnSpc>
              <a:buNone/>
            </a:pPr>
            <a:r>
              <a:rPr lang="en-US" sz="2320" dirty="0">
                <a:solidFill>
                  <a:srgbClr val="FFFFFF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2</a:t>
            </a:r>
            <a:endParaRPr lang="en-US" sz="2320" dirty="0"/>
          </a:p>
        </p:txBody>
      </p:sp>
      <p:sp>
        <p:nvSpPr>
          <p:cNvPr id="9" name="Text 3"/>
          <p:cNvSpPr/>
          <p:nvPr/>
        </p:nvSpPr>
        <p:spPr>
          <a:xfrm>
            <a:off x="832104" y="1837944"/>
            <a:ext cx="8010144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640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Introduction</a:t>
            </a:r>
            <a:endParaRPr lang="en-US" sz="4640" dirty="0"/>
          </a:p>
        </p:txBody>
      </p:sp>
      <p:sp>
        <p:nvSpPr>
          <p:cNvPr id="10" name="Text 4"/>
          <p:cNvSpPr/>
          <p:nvPr/>
        </p:nvSpPr>
        <p:spPr>
          <a:xfrm>
            <a:off x="1609344" y="4846320"/>
            <a:ext cx="7214616" cy="33832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850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    • Algorithm implementation</a:t>
            </a:r>
            <a:endParaRPr lang="en-US" sz="1850" dirty="0"/>
          </a:p>
        </p:txBody>
      </p:sp>
      <p:sp>
        <p:nvSpPr>
          <p:cNvPr id="11" name="Text 5"/>
          <p:cNvSpPr/>
          <p:nvPr/>
        </p:nvSpPr>
        <p:spPr>
          <a:xfrm>
            <a:off x="1609344" y="5788152"/>
            <a:ext cx="7214616" cy="33832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850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    • Use of AI tools</a:t>
            </a:r>
            <a:endParaRPr lang="en-US" sz="1850" dirty="0"/>
          </a:p>
        </p:txBody>
      </p:sp>
      <p:sp>
        <p:nvSpPr>
          <p:cNvPr id="12" name="Text 6"/>
          <p:cNvSpPr/>
          <p:nvPr/>
        </p:nvSpPr>
        <p:spPr>
          <a:xfrm>
            <a:off x="1609344" y="3127248"/>
            <a:ext cx="7214616" cy="6675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850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This AI course focused on both theoretical concepts and hands-on lab tasks.</a:t>
            </a:r>
            <a:endParaRPr lang="en-US" sz="1850" dirty="0"/>
          </a:p>
        </p:txBody>
      </p:sp>
      <p:sp>
        <p:nvSpPr>
          <p:cNvPr id="13" name="Text 7"/>
          <p:cNvSpPr/>
          <p:nvPr/>
        </p:nvSpPr>
        <p:spPr>
          <a:xfrm>
            <a:off x="1609344" y="4370832"/>
            <a:ext cx="7214616" cy="33832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850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The project includes:</a:t>
            </a:r>
            <a:endParaRPr lang="en-US" sz="18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104" y="6181344"/>
            <a:ext cx="12984480" cy="36576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832104" y="6483096"/>
            <a:ext cx="12984480" cy="26517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080"/>
              </a:lnSpc>
              <a:buNone/>
            </a:pPr>
            <a:r>
              <a:rPr lang="en-US" sz="1480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 </a:t>
            </a:r>
            <a:endParaRPr lang="en-US" sz="1480" dirty="0"/>
          </a:p>
        </p:txBody>
      </p:sp>
      <p:sp>
        <p:nvSpPr>
          <p:cNvPr id="6" name="Text 1"/>
          <p:cNvSpPr/>
          <p:nvPr/>
        </p:nvSpPr>
        <p:spPr>
          <a:xfrm>
            <a:off x="832104" y="4306824"/>
            <a:ext cx="12984480" cy="33832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600"/>
              </a:lnSpc>
              <a:buNone/>
            </a:pPr>
            <a:endParaRPr lang="en-US" sz="1850" dirty="0"/>
          </a:p>
        </p:txBody>
      </p:sp>
      <p:sp>
        <p:nvSpPr>
          <p:cNvPr id="7" name="Text 2"/>
          <p:cNvSpPr/>
          <p:nvPr/>
        </p:nvSpPr>
        <p:spPr>
          <a:xfrm>
            <a:off x="832104" y="3712464"/>
            <a:ext cx="12984480" cy="33832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600"/>
              </a:lnSpc>
              <a:buNone/>
            </a:pPr>
            <a:endParaRPr lang="en-US" sz="1850" dirty="0"/>
          </a:p>
        </p:txBody>
      </p:sp>
      <p:sp>
        <p:nvSpPr>
          <p:cNvPr id="8" name="Text 3"/>
          <p:cNvSpPr/>
          <p:nvPr/>
        </p:nvSpPr>
        <p:spPr>
          <a:xfrm>
            <a:off x="832104" y="1234440"/>
            <a:ext cx="12984480" cy="22128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7410"/>
              </a:lnSpc>
              <a:buNone/>
            </a:pPr>
            <a:r>
              <a:rPr lang="en-US" sz="13930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02</a:t>
            </a:r>
            <a:endParaRPr lang="en-US" sz="13930" dirty="0"/>
          </a:p>
        </p:txBody>
      </p:sp>
      <p:sp>
        <p:nvSpPr>
          <p:cNvPr id="9" name="Text 4"/>
          <p:cNvSpPr/>
          <p:nvPr/>
        </p:nvSpPr>
        <p:spPr>
          <a:xfrm>
            <a:off x="832104" y="4901184"/>
            <a:ext cx="12984480" cy="102412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r" indent="0" marL="0">
              <a:lnSpc>
                <a:spcPts val="8010"/>
              </a:lnSpc>
              <a:buNone/>
            </a:pPr>
            <a:r>
              <a:rPr lang="en-US" sz="6410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Course Objectives</a:t>
            </a:r>
            <a:endParaRPr lang="en-US" sz="641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3936" y="3465576"/>
            <a:ext cx="1088136" cy="1088136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9912" y="3465576"/>
            <a:ext cx="1088136" cy="1088136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77472" y="3465576"/>
            <a:ext cx="1088136" cy="1088136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5504" y="3465576"/>
            <a:ext cx="950976" cy="1088136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10963656" y="4791456"/>
            <a:ext cx="2715768" cy="99669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1850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Explore modern AI tools for presentations and videos</a:t>
            </a:r>
            <a:endParaRPr lang="en-US" sz="1850" dirty="0"/>
          </a:p>
        </p:txBody>
      </p:sp>
      <p:sp>
        <p:nvSpPr>
          <p:cNvPr id="8" name="Text 1"/>
          <p:cNvSpPr/>
          <p:nvPr/>
        </p:nvSpPr>
        <p:spPr>
          <a:xfrm>
            <a:off x="960120" y="4791456"/>
            <a:ext cx="2715768" cy="99669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1850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Understand core concepts of Artificial Intelligence</a:t>
            </a:r>
            <a:endParaRPr lang="en-US" sz="1850" dirty="0"/>
          </a:p>
        </p:txBody>
      </p:sp>
      <p:sp>
        <p:nvSpPr>
          <p:cNvPr id="9" name="Text 2"/>
          <p:cNvSpPr/>
          <p:nvPr/>
        </p:nvSpPr>
        <p:spPr>
          <a:xfrm>
            <a:off x="832104" y="2331720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640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Course Objectives</a:t>
            </a:r>
            <a:endParaRPr lang="en-US" sz="4640" dirty="0"/>
          </a:p>
        </p:txBody>
      </p:sp>
      <p:sp>
        <p:nvSpPr>
          <p:cNvPr id="10" name="Text 3"/>
          <p:cNvSpPr/>
          <p:nvPr/>
        </p:nvSpPr>
        <p:spPr>
          <a:xfrm>
            <a:off x="4297680" y="4791456"/>
            <a:ext cx="2715768" cy="6675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1850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Implement classical search algorithms</a:t>
            </a:r>
            <a:endParaRPr lang="en-US" sz="1850" dirty="0"/>
          </a:p>
        </p:txBody>
      </p:sp>
      <p:sp>
        <p:nvSpPr>
          <p:cNvPr id="11" name="Text 4"/>
          <p:cNvSpPr/>
          <p:nvPr/>
        </p:nvSpPr>
        <p:spPr>
          <a:xfrm>
            <a:off x="7626096" y="4791456"/>
            <a:ext cx="2715768" cy="6675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1850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Develop games using AI techniques</a:t>
            </a:r>
            <a:endParaRPr lang="en-US" sz="18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104" y="6181344"/>
            <a:ext cx="12984480" cy="36576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832104" y="4306824"/>
            <a:ext cx="12984480" cy="33832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600"/>
              </a:lnSpc>
              <a:buNone/>
            </a:pPr>
            <a:endParaRPr lang="en-US" sz="1850" dirty="0"/>
          </a:p>
        </p:txBody>
      </p:sp>
      <p:sp>
        <p:nvSpPr>
          <p:cNvPr id="6" name="Text 1"/>
          <p:cNvSpPr/>
          <p:nvPr/>
        </p:nvSpPr>
        <p:spPr>
          <a:xfrm>
            <a:off x="832104" y="6483096"/>
            <a:ext cx="12984480" cy="26517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080"/>
              </a:lnSpc>
              <a:buNone/>
            </a:pPr>
            <a:r>
              <a:rPr lang="en-US" sz="1480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 </a:t>
            </a:r>
            <a:endParaRPr lang="en-US" sz="1480" dirty="0"/>
          </a:p>
        </p:txBody>
      </p:sp>
      <p:sp>
        <p:nvSpPr>
          <p:cNvPr id="7" name="Text 2"/>
          <p:cNvSpPr/>
          <p:nvPr/>
        </p:nvSpPr>
        <p:spPr>
          <a:xfrm>
            <a:off x="832104" y="4901184"/>
            <a:ext cx="12984480" cy="102412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r" indent="0" marL="0">
              <a:lnSpc>
                <a:spcPts val="8010"/>
              </a:lnSpc>
              <a:buNone/>
            </a:pPr>
            <a:r>
              <a:rPr lang="en-US" sz="6410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Theory Topics Covered</a:t>
            </a:r>
            <a:endParaRPr lang="en-US" sz="6410" dirty="0"/>
          </a:p>
        </p:txBody>
      </p:sp>
      <p:sp>
        <p:nvSpPr>
          <p:cNvPr id="8" name="Text 3"/>
          <p:cNvSpPr/>
          <p:nvPr/>
        </p:nvSpPr>
        <p:spPr>
          <a:xfrm>
            <a:off x="832104" y="3712464"/>
            <a:ext cx="12984480" cy="33832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600"/>
              </a:lnSpc>
              <a:buNone/>
            </a:pPr>
            <a:endParaRPr lang="en-US" sz="1850" dirty="0"/>
          </a:p>
        </p:txBody>
      </p:sp>
      <p:sp>
        <p:nvSpPr>
          <p:cNvPr id="9" name="Text 4"/>
          <p:cNvSpPr/>
          <p:nvPr/>
        </p:nvSpPr>
        <p:spPr>
          <a:xfrm>
            <a:off x="832104" y="1234440"/>
            <a:ext cx="12984480" cy="22128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7410"/>
              </a:lnSpc>
              <a:buNone/>
            </a:pPr>
            <a:r>
              <a:rPr lang="en-US" sz="13930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03</a:t>
            </a:r>
            <a:endParaRPr lang="en-US" sz="1393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0648" y="3328416"/>
            <a:ext cx="457200" cy="493776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248" y="4361688"/>
            <a:ext cx="457200" cy="493776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0648" y="4361688"/>
            <a:ext cx="457200" cy="493776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1248" y="3328416"/>
            <a:ext cx="457200" cy="493776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1248" y="5394960"/>
            <a:ext cx="457200" cy="493776"/>
          </a:xfrm>
          <a:prstGeom prst="rect">
            <a:avLst/>
          </a:prstGeom>
        </p:spPr>
      </p:pic>
      <p:sp>
        <p:nvSpPr>
          <p:cNvPr id="9" name="Text 0"/>
          <p:cNvSpPr/>
          <p:nvPr/>
        </p:nvSpPr>
        <p:spPr>
          <a:xfrm>
            <a:off x="7635240" y="3355848"/>
            <a:ext cx="173736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2780"/>
              </a:lnSpc>
              <a:buNone/>
            </a:pPr>
            <a:r>
              <a:rPr lang="en-US" sz="2320" dirty="0">
                <a:solidFill>
                  <a:srgbClr val="FFFFFF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2</a:t>
            </a:r>
            <a:endParaRPr lang="en-US" sz="2320" dirty="0"/>
          </a:p>
        </p:txBody>
      </p:sp>
      <p:sp>
        <p:nvSpPr>
          <p:cNvPr id="10" name="Text 1"/>
          <p:cNvSpPr/>
          <p:nvPr/>
        </p:nvSpPr>
        <p:spPr>
          <a:xfrm>
            <a:off x="8247888" y="4398264"/>
            <a:ext cx="5550408" cy="33832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850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Game Playing</a:t>
            </a:r>
            <a:endParaRPr lang="en-US" sz="1850" dirty="0"/>
          </a:p>
        </p:txBody>
      </p:sp>
      <p:sp>
        <p:nvSpPr>
          <p:cNvPr id="11" name="Text 2"/>
          <p:cNvSpPr/>
          <p:nvPr/>
        </p:nvSpPr>
        <p:spPr>
          <a:xfrm>
            <a:off x="996696" y="4389120"/>
            <a:ext cx="173736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2780"/>
              </a:lnSpc>
              <a:buNone/>
            </a:pPr>
            <a:r>
              <a:rPr lang="en-US" sz="2320" dirty="0">
                <a:solidFill>
                  <a:srgbClr val="FFFFFF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3</a:t>
            </a:r>
            <a:endParaRPr lang="en-US" sz="2320" dirty="0"/>
          </a:p>
        </p:txBody>
      </p:sp>
      <p:sp>
        <p:nvSpPr>
          <p:cNvPr id="12" name="Text 3"/>
          <p:cNvSpPr/>
          <p:nvPr/>
        </p:nvSpPr>
        <p:spPr>
          <a:xfrm>
            <a:off x="1609344" y="5431536"/>
            <a:ext cx="5550408" cy="33832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850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AI Tools Overview</a:t>
            </a:r>
            <a:endParaRPr lang="en-US" sz="1850" dirty="0"/>
          </a:p>
        </p:txBody>
      </p:sp>
      <p:sp>
        <p:nvSpPr>
          <p:cNvPr id="13" name="Text 4"/>
          <p:cNvSpPr/>
          <p:nvPr/>
        </p:nvSpPr>
        <p:spPr>
          <a:xfrm>
            <a:off x="1609344" y="4398264"/>
            <a:ext cx="5550408" cy="33832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850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Uninformed and Informed Search</a:t>
            </a:r>
            <a:endParaRPr lang="en-US" sz="1850" dirty="0"/>
          </a:p>
        </p:txBody>
      </p:sp>
      <p:sp>
        <p:nvSpPr>
          <p:cNvPr id="14" name="Text 5"/>
          <p:cNvSpPr/>
          <p:nvPr/>
        </p:nvSpPr>
        <p:spPr>
          <a:xfrm>
            <a:off x="8247888" y="3364992"/>
            <a:ext cx="5550408" cy="33832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850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Problem Solving</a:t>
            </a:r>
            <a:endParaRPr lang="en-US" sz="1850" dirty="0"/>
          </a:p>
        </p:txBody>
      </p:sp>
      <p:sp>
        <p:nvSpPr>
          <p:cNvPr id="15" name="Text 6"/>
          <p:cNvSpPr/>
          <p:nvPr/>
        </p:nvSpPr>
        <p:spPr>
          <a:xfrm>
            <a:off x="7635240" y="4389120"/>
            <a:ext cx="173736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2780"/>
              </a:lnSpc>
              <a:buNone/>
            </a:pPr>
            <a:r>
              <a:rPr lang="en-US" sz="2320" dirty="0">
                <a:solidFill>
                  <a:srgbClr val="FFFFFF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4</a:t>
            </a:r>
            <a:endParaRPr lang="en-US" sz="2320" dirty="0"/>
          </a:p>
        </p:txBody>
      </p:sp>
      <p:sp>
        <p:nvSpPr>
          <p:cNvPr id="16" name="Text 7"/>
          <p:cNvSpPr/>
          <p:nvPr/>
        </p:nvSpPr>
        <p:spPr>
          <a:xfrm>
            <a:off x="832104" y="2084832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640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Theory Topics Covered</a:t>
            </a:r>
            <a:endParaRPr lang="en-US" sz="4640" dirty="0"/>
          </a:p>
        </p:txBody>
      </p:sp>
      <p:sp>
        <p:nvSpPr>
          <p:cNvPr id="17" name="Text 8"/>
          <p:cNvSpPr/>
          <p:nvPr/>
        </p:nvSpPr>
        <p:spPr>
          <a:xfrm>
            <a:off x="1609344" y="3364992"/>
            <a:ext cx="5550408" cy="33832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850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Introduction to AI</a:t>
            </a:r>
            <a:endParaRPr lang="en-US" sz="1850" dirty="0"/>
          </a:p>
        </p:txBody>
      </p:sp>
      <p:sp>
        <p:nvSpPr>
          <p:cNvPr id="18" name="Text 9"/>
          <p:cNvSpPr/>
          <p:nvPr/>
        </p:nvSpPr>
        <p:spPr>
          <a:xfrm>
            <a:off x="996696" y="3355848"/>
            <a:ext cx="173736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2780"/>
              </a:lnSpc>
              <a:buNone/>
            </a:pPr>
            <a:r>
              <a:rPr lang="en-US" sz="2320" dirty="0">
                <a:solidFill>
                  <a:srgbClr val="FFFFFF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1</a:t>
            </a:r>
            <a:endParaRPr lang="en-US" sz="2320" dirty="0"/>
          </a:p>
        </p:txBody>
      </p:sp>
      <p:sp>
        <p:nvSpPr>
          <p:cNvPr id="19" name="Text 10"/>
          <p:cNvSpPr/>
          <p:nvPr/>
        </p:nvSpPr>
        <p:spPr>
          <a:xfrm>
            <a:off x="996696" y="5422392"/>
            <a:ext cx="173736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2780"/>
              </a:lnSpc>
              <a:buNone/>
            </a:pPr>
            <a:r>
              <a:rPr lang="en-US" sz="2320" dirty="0">
                <a:solidFill>
                  <a:srgbClr val="FFFFFF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5</a:t>
            </a:r>
            <a:endParaRPr lang="en-US" sz="232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104" y="6693408"/>
            <a:ext cx="12984480" cy="36576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832104" y="6986016"/>
            <a:ext cx="12984480" cy="26517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080"/>
              </a:lnSpc>
              <a:buNone/>
            </a:pPr>
            <a:r>
              <a:rPr lang="en-US" sz="1480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 </a:t>
            </a:r>
            <a:endParaRPr lang="en-US" sz="1480" dirty="0"/>
          </a:p>
        </p:txBody>
      </p:sp>
      <p:sp>
        <p:nvSpPr>
          <p:cNvPr id="6" name="Text 1"/>
          <p:cNvSpPr/>
          <p:nvPr/>
        </p:nvSpPr>
        <p:spPr>
          <a:xfrm>
            <a:off x="832104" y="3794760"/>
            <a:ext cx="12984480" cy="33832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600"/>
              </a:lnSpc>
              <a:buNone/>
            </a:pPr>
            <a:endParaRPr lang="en-US" sz="1850" dirty="0"/>
          </a:p>
        </p:txBody>
      </p:sp>
      <p:sp>
        <p:nvSpPr>
          <p:cNvPr id="7" name="Text 2"/>
          <p:cNvSpPr/>
          <p:nvPr/>
        </p:nvSpPr>
        <p:spPr>
          <a:xfrm>
            <a:off x="832104" y="4389120"/>
            <a:ext cx="12984480" cy="20391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indent="0" marL="0">
              <a:lnSpc>
                <a:spcPts val="8010"/>
              </a:lnSpc>
              <a:buNone/>
            </a:pPr>
            <a:r>
              <a:rPr lang="en-US" sz="6410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Algorithms Implemented (Lab Task)</a:t>
            </a:r>
            <a:endParaRPr lang="en-US" sz="6410" dirty="0"/>
          </a:p>
        </p:txBody>
      </p:sp>
      <p:sp>
        <p:nvSpPr>
          <p:cNvPr id="8" name="Text 3"/>
          <p:cNvSpPr/>
          <p:nvPr/>
        </p:nvSpPr>
        <p:spPr>
          <a:xfrm>
            <a:off x="832104" y="722376"/>
            <a:ext cx="12984480" cy="22128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7410"/>
              </a:lnSpc>
              <a:buNone/>
            </a:pPr>
            <a:r>
              <a:rPr lang="en-US" sz="13930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04</a:t>
            </a:r>
            <a:endParaRPr lang="en-US" sz="13930" dirty="0"/>
          </a:p>
        </p:txBody>
      </p:sp>
      <p:sp>
        <p:nvSpPr>
          <p:cNvPr id="9" name="Text 4"/>
          <p:cNvSpPr/>
          <p:nvPr/>
        </p:nvSpPr>
        <p:spPr>
          <a:xfrm>
            <a:off x="832104" y="3200400"/>
            <a:ext cx="12984480" cy="33832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600"/>
              </a:lnSpc>
              <a:buNone/>
            </a:pPr>
            <a:endParaRPr lang="en-US" sz="18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25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2025-07-12T16:48:04Z</dcterms:created>
  <dcterms:modified xsi:type="dcterms:W3CDTF">2025-07-12T16:48:04Z</dcterms:modified>
</cp:coreProperties>
</file>